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67" r:id="rId3"/>
    <p:sldId id="268" r:id="rId4"/>
    <p:sldId id="269" r:id="rId5"/>
    <p:sldId id="270" r:id="rId6"/>
    <p:sldId id="271" r:id="rId7"/>
    <p:sldId id="258" r:id="rId8"/>
    <p:sldId id="266" r:id="rId9"/>
    <p:sldId id="264" r:id="rId10"/>
    <p:sldId id="259" r:id="rId11"/>
    <p:sldId id="265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B2D68-06F7-C64A-925B-7ABCAC1A0500}" type="doc">
      <dgm:prSet loTypeId="urn:microsoft.com/office/officeart/2005/8/layout/cycle7" loCatId="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DA82A47-2FE4-324D-9F7A-EC99A5E7F2C5}">
      <dgm:prSet phldrT="[Text]"/>
      <dgm:spPr/>
      <dgm:t>
        <a:bodyPr/>
        <a:lstStyle/>
        <a:p>
          <a:r>
            <a:rPr lang="en-US" dirty="0" smtClean="0"/>
            <a:t>Clinical care</a:t>
          </a:r>
          <a:endParaRPr lang="en-US" dirty="0"/>
        </a:p>
      </dgm:t>
    </dgm:pt>
    <dgm:pt modelId="{7B38311C-651D-3645-BCAF-50B92FAFFCBF}" type="parTrans" cxnId="{A5CC4F89-60F3-2F4E-A027-76C8212294EC}">
      <dgm:prSet/>
      <dgm:spPr/>
      <dgm:t>
        <a:bodyPr/>
        <a:lstStyle/>
        <a:p>
          <a:endParaRPr lang="en-US"/>
        </a:p>
      </dgm:t>
    </dgm:pt>
    <dgm:pt modelId="{5E4CA202-D3FC-B248-A3E8-AE9161238ED7}" type="sibTrans" cxnId="{A5CC4F89-60F3-2F4E-A027-76C8212294EC}">
      <dgm:prSet/>
      <dgm:spPr/>
      <dgm:t>
        <a:bodyPr/>
        <a:lstStyle/>
        <a:p>
          <a:endParaRPr lang="en-US"/>
        </a:p>
      </dgm:t>
    </dgm:pt>
    <dgm:pt modelId="{C12FEE47-BEF5-9F4E-B4F4-23174E10BBFF}">
      <dgm:prSet phldrT="[Text]"/>
      <dgm:spPr/>
      <dgm:t>
        <a:bodyPr/>
        <a:lstStyle/>
        <a:p>
          <a:r>
            <a:rPr lang="en-US" dirty="0" smtClean="0"/>
            <a:t>Teaching and training</a:t>
          </a:r>
          <a:endParaRPr lang="en-US" dirty="0"/>
        </a:p>
      </dgm:t>
    </dgm:pt>
    <dgm:pt modelId="{1EE63648-B538-5F40-95E7-24510899C810}" type="parTrans" cxnId="{7055A207-F141-C84F-8A87-8E9B9FF00E69}">
      <dgm:prSet/>
      <dgm:spPr/>
      <dgm:t>
        <a:bodyPr/>
        <a:lstStyle/>
        <a:p>
          <a:endParaRPr lang="en-US"/>
        </a:p>
      </dgm:t>
    </dgm:pt>
    <dgm:pt modelId="{75110FFA-A928-E548-9F43-FCC472D68DA1}" type="sibTrans" cxnId="{7055A207-F141-C84F-8A87-8E9B9FF00E69}">
      <dgm:prSet/>
      <dgm:spPr/>
      <dgm:t>
        <a:bodyPr/>
        <a:lstStyle/>
        <a:p>
          <a:endParaRPr lang="en-US"/>
        </a:p>
      </dgm:t>
    </dgm:pt>
    <dgm:pt modelId="{28D50B2B-F487-4F43-8990-DEC705CEAE5A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5D25C7EA-6920-D142-853B-8F3907E8E194}" type="parTrans" cxnId="{301AEBB5-0B0E-6049-B7F5-3F7516B1469F}">
      <dgm:prSet/>
      <dgm:spPr/>
      <dgm:t>
        <a:bodyPr/>
        <a:lstStyle/>
        <a:p>
          <a:endParaRPr lang="en-US"/>
        </a:p>
      </dgm:t>
    </dgm:pt>
    <dgm:pt modelId="{6317343B-0A5E-A141-B937-8A9A52E81157}" type="sibTrans" cxnId="{301AEBB5-0B0E-6049-B7F5-3F7516B1469F}">
      <dgm:prSet/>
      <dgm:spPr/>
      <dgm:t>
        <a:bodyPr/>
        <a:lstStyle/>
        <a:p>
          <a:endParaRPr lang="en-US"/>
        </a:p>
      </dgm:t>
    </dgm:pt>
    <dgm:pt modelId="{90CD573D-E949-7E4A-991B-8DE0905E93D3}" type="pres">
      <dgm:prSet presAssocID="{A75B2D68-06F7-C64A-925B-7ABCAC1A0500}" presName="Name0" presStyleCnt="0">
        <dgm:presLayoutVars>
          <dgm:dir/>
          <dgm:resizeHandles val="exact"/>
        </dgm:presLayoutVars>
      </dgm:prSet>
      <dgm:spPr/>
    </dgm:pt>
    <dgm:pt modelId="{EB2331CB-8D55-E446-B6B3-5CFB4A28A325}" type="pres">
      <dgm:prSet presAssocID="{2DA82A47-2FE4-324D-9F7A-EC99A5E7F2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E1DD2-2787-E148-8254-03DCC3ADF7A8}" type="pres">
      <dgm:prSet presAssocID="{5E4CA202-D3FC-B248-A3E8-AE9161238ED7}" presName="sibTrans" presStyleLbl="sibTrans2D1" presStyleIdx="0" presStyleCnt="3"/>
      <dgm:spPr/>
    </dgm:pt>
    <dgm:pt modelId="{04828284-E947-6849-A68B-E5EE5D5B4C55}" type="pres">
      <dgm:prSet presAssocID="{5E4CA202-D3FC-B248-A3E8-AE9161238ED7}" presName="connectorText" presStyleLbl="sibTrans2D1" presStyleIdx="0" presStyleCnt="3"/>
      <dgm:spPr/>
    </dgm:pt>
    <dgm:pt modelId="{BAC926EC-5EAB-A048-AB2C-83CAD9FE22E9}" type="pres">
      <dgm:prSet presAssocID="{C12FEE47-BEF5-9F4E-B4F4-23174E10BBFF}" presName="node" presStyleLbl="node1" presStyleIdx="1" presStyleCnt="3">
        <dgm:presLayoutVars>
          <dgm:bulletEnabled val="1"/>
        </dgm:presLayoutVars>
      </dgm:prSet>
      <dgm:spPr/>
    </dgm:pt>
    <dgm:pt modelId="{EA372943-3F4A-AF44-B73C-3333303B3AA3}" type="pres">
      <dgm:prSet presAssocID="{75110FFA-A928-E548-9F43-FCC472D68DA1}" presName="sibTrans" presStyleLbl="sibTrans2D1" presStyleIdx="1" presStyleCnt="3"/>
      <dgm:spPr/>
    </dgm:pt>
    <dgm:pt modelId="{181BE961-C533-AC41-A1AD-37AC4BD86D5D}" type="pres">
      <dgm:prSet presAssocID="{75110FFA-A928-E548-9F43-FCC472D68DA1}" presName="connectorText" presStyleLbl="sibTrans2D1" presStyleIdx="1" presStyleCnt="3"/>
      <dgm:spPr/>
    </dgm:pt>
    <dgm:pt modelId="{CDDB2EEC-2FE3-2F4C-A57F-07F184ACAC68}" type="pres">
      <dgm:prSet presAssocID="{28D50B2B-F487-4F43-8990-DEC705CEAE5A}" presName="node" presStyleLbl="node1" presStyleIdx="2" presStyleCnt="3">
        <dgm:presLayoutVars>
          <dgm:bulletEnabled val="1"/>
        </dgm:presLayoutVars>
      </dgm:prSet>
      <dgm:spPr/>
    </dgm:pt>
    <dgm:pt modelId="{6ED007E2-BE40-C34C-9FCD-29A8618FB674}" type="pres">
      <dgm:prSet presAssocID="{6317343B-0A5E-A141-B937-8A9A52E81157}" presName="sibTrans" presStyleLbl="sibTrans2D1" presStyleIdx="2" presStyleCnt="3"/>
      <dgm:spPr/>
    </dgm:pt>
    <dgm:pt modelId="{3A9AA5D3-7810-6C4A-9E54-955F99D3A5D2}" type="pres">
      <dgm:prSet presAssocID="{6317343B-0A5E-A141-B937-8A9A52E81157}" presName="connectorText" presStyleLbl="sibTrans2D1" presStyleIdx="2" presStyleCnt="3"/>
      <dgm:spPr/>
    </dgm:pt>
  </dgm:ptLst>
  <dgm:cxnLst>
    <dgm:cxn modelId="{1D4919F6-89F6-F541-9770-4119588C7B5A}" type="presOf" srcId="{C12FEE47-BEF5-9F4E-B4F4-23174E10BBFF}" destId="{BAC926EC-5EAB-A048-AB2C-83CAD9FE22E9}" srcOrd="0" destOrd="0" presId="urn:microsoft.com/office/officeart/2005/8/layout/cycle7"/>
    <dgm:cxn modelId="{60B36045-7792-574B-BD69-19E32D0432AA}" type="presOf" srcId="{28D50B2B-F487-4F43-8990-DEC705CEAE5A}" destId="{CDDB2EEC-2FE3-2F4C-A57F-07F184ACAC68}" srcOrd="0" destOrd="0" presId="urn:microsoft.com/office/officeart/2005/8/layout/cycle7"/>
    <dgm:cxn modelId="{A5CC4F89-60F3-2F4E-A027-76C8212294EC}" srcId="{A75B2D68-06F7-C64A-925B-7ABCAC1A0500}" destId="{2DA82A47-2FE4-324D-9F7A-EC99A5E7F2C5}" srcOrd="0" destOrd="0" parTransId="{7B38311C-651D-3645-BCAF-50B92FAFFCBF}" sibTransId="{5E4CA202-D3FC-B248-A3E8-AE9161238ED7}"/>
    <dgm:cxn modelId="{23E982E8-0AA7-974D-80F7-6161196537DE}" type="presOf" srcId="{75110FFA-A928-E548-9F43-FCC472D68DA1}" destId="{181BE961-C533-AC41-A1AD-37AC4BD86D5D}" srcOrd="1" destOrd="0" presId="urn:microsoft.com/office/officeart/2005/8/layout/cycle7"/>
    <dgm:cxn modelId="{31CA3CA7-7CC9-3A43-9A86-552E9AB75DB6}" type="presOf" srcId="{6317343B-0A5E-A141-B937-8A9A52E81157}" destId="{3A9AA5D3-7810-6C4A-9E54-955F99D3A5D2}" srcOrd="1" destOrd="0" presId="urn:microsoft.com/office/officeart/2005/8/layout/cycle7"/>
    <dgm:cxn modelId="{7055A207-F141-C84F-8A87-8E9B9FF00E69}" srcId="{A75B2D68-06F7-C64A-925B-7ABCAC1A0500}" destId="{C12FEE47-BEF5-9F4E-B4F4-23174E10BBFF}" srcOrd="1" destOrd="0" parTransId="{1EE63648-B538-5F40-95E7-24510899C810}" sibTransId="{75110FFA-A928-E548-9F43-FCC472D68DA1}"/>
    <dgm:cxn modelId="{3ECE540C-78F5-6743-959E-ACDFFA97996E}" type="presOf" srcId="{5E4CA202-D3FC-B248-A3E8-AE9161238ED7}" destId="{04828284-E947-6849-A68B-E5EE5D5B4C55}" srcOrd="1" destOrd="0" presId="urn:microsoft.com/office/officeart/2005/8/layout/cycle7"/>
    <dgm:cxn modelId="{7B8885F3-E2CB-C14C-97EA-22008781D118}" type="presOf" srcId="{6317343B-0A5E-A141-B937-8A9A52E81157}" destId="{6ED007E2-BE40-C34C-9FCD-29A8618FB674}" srcOrd="0" destOrd="0" presId="urn:microsoft.com/office/officeart/2005/8/layout/cycle7"/>
    <dgm:cxn modelId="{0586D758-FC70-8645-B596-85067AF59E55}" type="presOf" srcId="{5E4CA202-D3FC-B248-A3E8-AE9161238ED7}" destId="{EAAE1DD2-2787-E148-8254-03DCC3ADF7A8}" srcOrd="0" destOrd="0" presId="urn:microsoft.com/office/officeart/2005/8/layout/cycle7"/>
    <dgm:cxn modelId="{BDA57ED9-D939-F740-8FC9-F220ECBE6DF2}" type="presOf" srcId="{75110FFA-A928-E548-9F43-FCC472D68DA1}" destId="{EA372943-3F4A-AF44-B73C-3333303B3AA3}" srcOrd="0" destOrd="0" presId="urn:microsoft.com/office/officeart/2005/8/layout/cycle7"/>
    <dgm:cxn modelId="{3EB5BD4C-33DC-A945-8ACB-D6FD579C6BF7}" type="presOf" srcId="{2DA82A47-2FE4-324D-9F7A-EC99A5E7F2C5}" destId="{EB2331CB-8D55-E446-B6B3-5CFB4A28A325}" srcOrd="0" destOrd="0" presId="urn:microsoft.com/office/officeart/2005/8/layout/cycle7"/>
    <dgm:cxn modelId="{301AEBB5-0B0E-6049-B7F5-3F7516B1469F}" srcId="{A75B2D68-06F7-C64A-925B-7ABCAC1A0500}" destId="{28D50B2B-F487-4F43-8990-DEC705CEAE5A}" srcOrd="2" destOrd="0" parTransId="{5D25C7EA-6920-D142-853B-8F3907E8E194}" sibTransId="{6317343B-0A5E-A141-B937-8A9A52E81157}"/>
    <dgm:cxn modelId="{685D8825-3EDE-9A4A-AEF5-D5D2469C5963}" type="presOf" srcId="{A75B2D68-06F7-C64A-925B-7ABCAC1A0500}" destId="{90CD573D-E949-7E4A-991B-8DE0905E93D3}" srcOrd="0" destOrd="0" presId="urn:microsoft.com/office/officeart/2005/8/layout/cycle7"/>
    <dgm:cxn modelId="{DC8BA014-A8AE-2443-A373-D672DE566257}" type="presParOf" srcId="{90CD573D-E949-7E4A-991B-8DE0905E93D3}" destId="{EB2331CB-8D55-E446-B6B3-5CFB4A28A325}" srcOrd="0" destOrd="0" presId="urn:microsoft.com/office/officeart/2005/8/layout/cycle7"/>
    <dgm:cxn modelId="{3C8CA494-A3A2-214B-8600-52DF7649AD19}" type="presParOf" srcId="{90CD573D-E949-7E4A-991B-8DE0905E93D3}" destId="{EAAE1DD2-2787-E148-8254-03DCC3ADF7A8}" srcOrd="1" destOrd="0" presId="urn:microsoft.com/office/officeart/2005/8/layout/cycle7"/>
    <dgm:cxn modelId="{664C3DAA-CA90-C848-828F-2E80C471F3FD}" type="presParOf" srcId="{EAAE1DD2-2787-E148-8254-03DCC3ADF7A8}" destId="{04828284-E947-6849-A68B-E5EE5D5B4C55}" srcOrd="0" destOrd="0" presId="urn:microsoft.com/office/officeart/2005/8/layout/cycle7"/>
    <dgm:cxn modelId="{70CBC8B9-968B-5948-91AB-2E3D3081399E}" type="presParOf" srcId="{90CD573D-E949-7E4A-991B-8DE0905E93D3}" destId="{BAC926EC-5EAB-A048-AB2C-83CAD9FE22E9}" srcOrd="2" destOrd="0" presId="urn:microsoft.com/office/officeart/2005/8/layout/cycle7"/>
    <dgm:cxn modelId="{B0A87355-B4A7-7A4F-83E3-32832C6C41CE}" type="presParOf" srcId="{90CD573D-E949-7E4A-991B-8DE0905E93D3}" destId="{EA372943-3F4A-AF44-B73C-3333303B3AA3}" srcOrd="3" destOrd="0" presId="urn:microsoft.com/office/officeart/2005/8/layout/cycle7"/>
    <dgm:cxn modelId="{C3D68A4D-A3D9-1B4E-8C90-97F0C761F555}" type="presParOf" srcId="{EA372943-3F4A-AF44-B73C-3333303B3AA3}" destId="{181BE961-C533-AC41-A1AD-37AC4BD86D5D}" srcOrd="0" destOrd="0" presId="urn:microsoft.com/office/officeart/2005/8/layout/cycle7"/>
    <dgm:cxn modelId="{671C63C9-4ECE-074F-9C9C-407E5257CD96}" type="presParOf" srcId="{90CD573D-E949-7E4A-991B-8DE0905E93D3}" destId="{CDDB2EEC-2FE3-2F4C-A57F-07F184ACAC68}" srcOrd="4" destOrd="0" presId="urn:microsoft.com/office/officeart/2005/8/layout/cycle7"/>
    <dgm:cxn modelId="{7B302422-F797-034E-B6C9-26A528FA214D}" type="presParOf" srcId="{90CD573D-E949-7E4A-991B-8DE0905E93D3}" destId="{6ED007E2-BE40-C34C-9FCD-29A8618FB674}" srcOrd="5" destOrd="0" presId="urn:microsoft.com/office/officeart/2005/8/layout/cycle7"/>
    <dgm:cxn modelId="{E6B0C9EA-74B0-D947-958F-A7721E34782D}" type="presParOf" srcId="{6ED007E2-BE40-C34C-9FCD-29A8618FB674}" destId="{3A9AA5D3-7810-6C4A-9E54-955F99D3A5D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331CB-8D55-E446-B6B3-5CFB4A28A325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Clinical care</a:t>
          </a:r>
          <a:endParaRPr lang="en-US" sz="2800" kern="1200" dirty="0"/>
        </a:p>
      </dsp:txBody>
      <dsp:txXfrm>
        <a:off x="2026603" y="31997"/>
        <a:ext cx="2042793" cy="990578"/>
      </dsp:txXfrm>
    </dsp:sp>
    <dsp:sp modelId="{EAAE1DD2-2787-E148-8254-03DCC3ADF7A8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79006" y="1921517"/>
        <a:ext cx="875480" cy="220965"/>
      </dsp:txXfrm>
    </dsp:sp>
    <dsp:sp modelId="{BAC926EC-5EAB-A048-AB2C-83CAD9FE22E9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Teaching and training</a:t>
          </a:r>
          <a:endParaRPr lang="en-US" sz="2800" kern="1200" dirty="0"/>
        </a:p>
      </dsp:txBody>
      <dsp:txXfrm>
        <a:off x="3764096" y="3041423"/>
        <a:ext cx="2042793" cy="990578"/>
      </dsp:txXfrm>
    </dsp:sp>
    <dsp:sp modelId="{EA372943-3F4A-AF44-B73C-3333303B3AA3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10259" y="3426230"/>
        <a:ext cx="875480" cy="220965"/>
      </dsp:txXfrm>
    </dsp:sp>
    <dsp:sp modelId="{CDDB2EEC-2FE3-2F4C-A57F-07F184ACAC68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Policy</a:t>
          </a:r>
          <a:endParaRPr lang="en-US" sz="2800" kern="1200" dirty="0"/>
        </a:p>
      </dsp:txBody>
      <dsp:txXfrm>
        <a:off x="289109" y="3041423"/>
        <a:ext cx="2042793" cy="990578"/>
      </dsp:txXfrm>
    </dsp:sp>
    <dsp:sp modelId="{6ED007E2-BE40-C34C-9FCD-29A8618FB674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9BF7E-3C30-F24D-A708-48FDB030C491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0D5D5-6C32-A449-B4BF-C9136916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860B-CA7A-4343-8D59-A98BF3D9E8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Country of plains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6C024-3037-1946-BEA2-881BDBC9BA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7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3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7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2992-D4AC-2742-8118-BE91903EBB1F}" type="datetimeFigureOut">
              <a:rPr lang="en-US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F44A-6FB6-D243-BD8E-EB0B9EDF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rc tru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59"/>
            <a:ext cx="9144000" cy="6175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068" y="1021624"/>
            <a:ext cx="2529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Making the conveyor belt work for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7195" y="5638800"/>
            <a:ext cx="515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WHISTLE, Cambridge September 2016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Elizabeth Khadija Tissingh MBBS MSc MRCS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9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TC 4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7"/>
            <a:ext cx="9144000" cy="60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6548394"/>
              </p:ext>
            </p:extLst>
          </p:nvPr>
        </p:nvGraphicFramePr>
        <p:xfrm>
          <a:off x="1447038" y="17818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09600" y="4067712"/>
            <a:ext cx="157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Research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7087" y="519582"/>
            <a:ext cx="850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King’s </a:t>
            </a:r>
            <a:r>
              <a:rPr lang="en-US" sz="4800" dirty="0" err="1" smtClean="0">
                <a:latin typeface="+mj-lt"/>
              </a:rPr>
              <a:t>Kongo</a:t>
            </a:r>
            <a:r>
              <a:rPr lang="en-US" sz="4800" dirty="0" smtClean="0">
                <a:latin typeface="+mj-lt"/>
              </a:rPr>
              <a:t> Central Partnership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56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C 5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36" y="4457700"/>
            <a:ext cx="3232955" cy="2155303"/>
          </a:xfrm>
          <a:prstGeom prst="rect">
            <a:avLst/>
          </a:prstGeom>
        </p:spPr>
      </p:pic>
      <p:pic>
        <p:nvPicPr>
          <p:cNvPr id="3" name="Picture 2" descr="Child in tra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93" y="2608360"/>
            <a:ext cx="3657600" cy="2438400"/>
          </a:xfrm>
          <a:prstGeom prst="rect">
            <a:avLst/>
          </a:prstGeom>
        </p:spPr>
      </p:pic>
      <p:pic>
        <p:nvPicPr>
          <p:cNvPr id="6" name="Picture 5" descr="PTC course Matad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5" y="4648200"/>
            <a:ext cx="3657600" cy="2057400"/>
          </a:xfrm>
          <a:prstGeom prst="rect">
            <a:avLst/>
          </a:prstGeom>
        </p:spPr>
      </p:pic>
      <p:pic>
        <p:nvPicPr>
          <p:cNvPr id="7" name="Picture 6" descr="PTC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91" y="169960"/>
            <a:ext cx="3657600" cy="2438400"/>
          </a:xfrm>
          <a:prstGeom prst="rect">
            <a:avLst/>
          </a:prstGeom>
        </p:spPr>
      </p:pic>
      <p:pic>
        <p:nvPicPr>
          <p:cNvPr id="8" name="Picture 7" descr="Dr Patricia Kinkand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5" y="16996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8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the conveyor belt work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ok to get off</a:t>
            </a:r>
          </a:p>
          <a:p>
            <a:endParaRPr lang="en-US" dirty="0" smtClean="0"/>
          </a:p>
          <a:p>
            <a:r>
              <a:rPr lang="en-US" dirty="0" smtClean="0"/>
              <a:t>Tick all the boxes, early</a:t>
            </a:r>
          </a:p>
          <a:p>
            <a:endParaRPr lang="en-US" dirty="0"/>
          </a:p>
          <a:p>
            <a:r>
              <a:rPr lang="en-US" dirty="0" smtClean="0"/>
              <a:t>Have a plan, a flexible plan</a:t>
            </a:r>
          </a:p>
          <a:p>
            <a:endParaRPr lang="en-US" dirty="0"/>
          </a:p>
          <a:p>
            <a:r>
              <a:rPr lang="en-US" dirty="0" smtClean="0"/>
              <a:t>Make it easy for everyone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0" y="436162"/>
            <a:ext cx="1739366" cy="2322143"/>
          </a:xfrm>
          <a:prstGeom prst="rect">
            <a:avLst/>
          </a:prstGeom>
        </p:spPr>
      </p:pic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31" y="2059084"/>
            <a:ext cx="1562588" cy="2729934"/>
          </a:xfrm>
          <a:prstGeom prst="rect">
            <a:avLst/>
          </a:prstGeom>
        </p:spPr>
      </p:pic>
      <p:pic>
        <p:nvPicPr>
          <p:cNvPr id="6" name="Picture 5" descr="download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47" y="3935196"/>
            <a:ext cx="3378200" cy="24003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020242" y="2309253"/>
            <a:ext cx="988823" cy="1250845"/>
          </a:xfrm>
          <a:prstGeom prst="rightArrow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290609" y="4789018"/>
            <a:ext cx="1635434" cy="87026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1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1 at 20.4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5" y="411456"/>
            <a:ext cx="7349833" cy="3664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414" y="5003381"/>
            <a:ext cx="361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OOPC, OOPE, OOPT, OOPR</a:t>
            </a:r>
            <a:endParaRPr lang="en-US" sz="2400" dirty="0"/>
          </a:p>
        </p:txBody>
      </p:sp>
      <p:pic>
        <p:nvPicPr>
          <p:cNvPr id="4" name="Picture 3" descr="Screen Shot 2016-09-21 at 20.49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34" y="2243598"/>
            <a:ext cx="3037272" cy="43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0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1 at 20.5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1" y="519580"/>
            <a:ext cx="4282492" cy="5993193"/>
          </a:xfrm>
          <a:prstGeom prst="rect">
            <a:avLst/>
          </a:prstGeom>
        </p:spPr>
      </p:pic>
      <p:pic>
        <p:nvPicPr>
          <p:cNvPr id="3" name="Picture 2" descr="Screen Shot 2016-09-21 at 20.5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93" y="519580"/>
            <a:ext cx="4375415" cy="6211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301" y="6162685"/>
            <a:ext cx="548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Educational supervisor, TPD, postgraduate dean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2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1 at 20.54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10 at 07.4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197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404" y="4190792"/>
            <a:ext cx="3367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Matadi</a:t>
            </a:r>
            <a:endParaRPr lang="en-US" sz="2400" dirty="0" smtClean="0"/>
          </a:p>
          <a:p>
            <a:r>
              <a:rPr lang="en-US" sz="2400" dirty="0" err="1" smtClean="0"/>
              <a:t>Kongo</a:t>
            </a:r>
            <a:r>
              <a:rPr lang="en-US" sz="2400" dirty="0" smtClean="0"/>
              <a:t> Central province</a:t>
            </a:r>
          </a:p>
          <a:p>
            <a:r>
              <a:rPr lang="en-US" sz="2400" dirty="0" smtClean="0"/>
              <a:t>Democratic Republic of the Congo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276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opold_ii_garter_kn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7" y="921936"/>
            <a:ext cx="3542244" cy="5305721"/>
          </a:xfrm>
          <a:prstGeom prst="rect">
            <a:avLst/>
          </a:prstGeom>
        </p:spPr>
      </p:pic>
      <p:pic>
        <p:nvPicPr>
          <p:cNvPr id="5" name="Picture 4" descr="sesesek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15" y="921935"/>
            <a:ext cx="4046386" cy="53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4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1 at 20.22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89</Words>
  <Application>Microsoft Macintosh PowerPoint</Application>
  <PresentationFormat>On-screen Show (4:3)</PresentationFormat>
  <Paragraphs>24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Making the conveyor belt work for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Khadija Tissingh</dc:creator>
  <cp:lastModifiedBy>Elizabeth Khadija Tissingh</cp:lastModifiedBy>
  <cp:revision>5</cp:revision>
  <dcterms:created xsi:type="dcterms:W3CDTF">2016-09-21T18:57:02Z</dcterms:created>
  <dcterms:modified xsi:type="dcterms:W3CDTF">2016-09-21T19:58:54Z</dcterms:modified>
</cp:coreProperties>
</file>