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260"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60"/>
          </p14:sldIdLst>
        </p14:section>
      </p14:sectionLst>
    </p:ex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48D"/>
    <a:srgbClr val="E28C05"/>
    <a:srgbClr val="003893"/>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1" autoAdjust="0"/>
  </p:normalViewPr>
  <p:slideViewPr>
    <p:cSldViewPr snapToGrid="0" snapToObjects="1">
      <p:cViewPr>
        <p:scale>
          <a:sx n="100" d="100"/>
          <a:sy n="100" d="100"/>
        </p:scale>
        <p:origin x="123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10/26/2017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10/26/2017</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2900" y="1367378"/>
            <a:ext cx="5829300" cy="905932"/>
          </a:xfrm>
          <a:prstGeom prst="rect">
            <a:avLst/>
          </a:prstGeom>
        </p:spPr>
        <p:txBody>
          <a:bodyPr/>
          <a:lstStyle>
            <a:lvl1pPr algn="l">
              <a:defRPr sz="27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342902" y="2606565"/>
            <a:ext cx="5879306" cy="496088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2900" y="1367378"/>
            <a:ext cx="5829300" cy="905932"/>
          </a:xfrm>
          <a:prstGeom prst="rect">
            <a:avLst/>
          </a:prstGeom>
        </p:spPr>
        <p:txBody>
          <a:bodyPr/>
          <a:lstStyle>
            <a:lvl1pPr algn="l">
              <a:defRPr sz="27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342903" y="2606565"/>
            <a:ext cx="3464473" cy="4960883"/>
          </a:xfrm>
          <a:prstGeom prst="rect">
            <a:avLst/>
          </a:prstGeom>
        </p:spPr>
        <p:txBody>
          <a:bodyPr/>
          <a:lstStyle>
            <a:lvl1pPr marL="257171" indent="-257171">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3913588" y="2605617"/>
            <a:ext cx="2755106" cy="4961467"/>
          </a:xfrm>
          <a:prstGeom prst="rect">
            <a:avLst/>
          </a:prstGeom>
        </p:spPr>
        <p:txBody>
          <a:bodyPr/>
          <a:lstStyle>
            <a:lvl1pPr marL="0" indent="0" algn="ctr">
              <a:buNone/>
              <a:defRPr sz="18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 y="1367378"/>
            <a:ext cx="5829300" cy="905932"/>
          </a:xfrm>
          <a:prstGeom prst="rect">
            <a:avLst/>
          </a:prstGeom>
        </p:spPr>
        <p:txBody>
          <a:bodyPr/>
          <a:lstStyle>
            <a:lvl1pPr algn="l">
              <a:defRPr sz="27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342900" y="2343158"/>
            <a:ext cx="4800600" cy="774700"/>
          </a:xfrm>
          <a:prstGeom prst="rect">
            <a:avLst/>
          </a:prstGeom>
        </p:spPr>
        <p:txBody>
          <a:bodyPr/>
          <a:lstStyle>
            <a:lvl1pPr marL="0" indent="0" algn="l">
              <a:buNone/>
              <a:defRPr sz="2100" b="1" baseline="0">
                <a:solidFill>
                  <a:srgbClr val="003893"/>
                </a:solidFill>
              </a:defRPr>
            </a:lvl1pPr>
            <a:lvl2pPr marL="342896" indent="0" algn="ctr">
              <a:buNone/>
              <a:defRPr>
                <a:solidFill>
                  <a:schemeClr val="tx1">
                    <a:tint val="75000"/>
                  </a:schemeClr>
                </a:solidFill>
              </a:defRPr>
            </a:lvl2pPr>
            <a:lvl3pPr marL="685791" indent="0" algn="ctr">
              <a:buNone/>
              <a:defRPr>
                <a:solidFill>
                  <a:schemeClr val="tx1">
                    <a:tint val="75000"/>
                  </a:schemeClr>
                </a:solidFill>
              </a:defRPr>
            </a:lvl3pPr>
            <a:lvl4pPr marL="1028687" indent="0" algn="ctr">
              <a:buNone/>
              <a:defRPr>
                <a:solidFill>
                  <a:schemeClr val="tx1">
                    <a:tint val="75000"/>
                  </a:schemeClr>
                </a:solidFill>
              </a:defRPr>
            </a:lvl4pPr>
            <a:lvl5pPr marL="1371583" indent="0" algn="ctr">
              <a:buNone/>
              <a:defRPr>
                <a:solidFill>
                  <a:schemeClr val="tx1">
                    <a:tint val="75000"/>
                  </a:schemeClr>
                </a:solidFill>
              </a:defRPr>
            </a:lvl5pPr>
            <a:lvl6pPr marL="1714479" indent="0" algn="ctr">
              <a:buNone/>
              <a:defRPr>
                <a:solidFill>
                  <a:schemeClr val="tx1">
                    <a:tint val="75000"/>
                  </a:schemeClr>
                </a:solidFill>
              </a:defRPr>
            </a:lvl6pPr>
            <a:lvl7pPr marL="2057375" indent="0" algn="ctr">
              <a:buNone/>
              <a:defRPr>
                <a:solidFill>
                  <a:schemeClr val="tx1">
                    <a:tint val="75000"/>
                  </a:schemeClr>
                </a:solidFill>
              </a:defRPr>
            </a:lvl7pPr>
            <a:lvl8pPr marL="2400270" indent="0" algn="ctr">
              <a:buNone/>
              <a:defRPr>
                <a:solidFill>
                  <a:schemeClr val="tx1">
                    <a:tint val="75000"/>
                  </a:schemeClr>
                </a:solidFill>
              </a:defRPr>
            </a:lvl8pPr>
            <a:lvl9pPr marL="2743166"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342902" y="3314700"/>
            <a:ext cx="5879306" cy="327660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2900" y="1367378"/>
            <a:ext cx="5829300" cy="905932"/>
          </a:xfrm>
          <a:prstGeom prst="rect">
            <a:avLst/>
          </a:prstGeom>
        </p:spPr>
        <p:txBody>
          <a:bodyPr/>
          <a:lstStyle>
            <a:lvl1pPr algn="l">
              <a:defRPr sz="27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342900" y="2343158"/>
            <a:ext cx="4800600" cy="774700"/>
          </a:xfrm>
          <a:prstGeom prst="rect">
            <a:avLst/>
          </a:prstGeom>
        </p:spPr>
        <p:txBody>
          <a:bodyPr/>
          <a:lstStyle>
            <a:lvl1pPr marL="0" indent="0" algn="l">
              <a:buNone/>
              <a:defRPr sz="2100" b="1">
                <a:solidFill>
                  <a:srgbClr val="003893"/>
                </a:solidFill>
              </a:defRPr>
            </a:lvl1pPr>
            <a:lvl2pPr marL="342896" indent="0" algn="ctr">
              <a:buNone/>
              <a:defRPr>
                <a:solidFill>
                  <a:schemeClr val="tx1">
                    <a:tint val="75000"/>
                  </a:schemeClr>
                </a:solidFill>
              </a:defRPr>
            </a:lvl2pPr>
            <a:lvl3pPr marL="685791" indent="0" algn="ctr">
              <a:buNone/>
              <a:defRPr>
                <a:solidFill>
                  <a:schemeClr val="tx1">
                    <a:tint val="75000"/>
                  </a:schemeClr>
                </a:solidFill>
              </a:defRPr>
            </a:lvl3pPr>
            <a:lvl4pPr marL="1028687" indent="0" algn="ctr">
              <a:buNone/>
              <a:defRPr>
                <a:solidFill>
                  <a:schemeClr val="tx1">
                    <a:tint val="75000"/>
                  </a:schemeClr>
                </a:solidFill>
              </a:defRPr>
            </a:lvl4pPr>
            <a:lvl5pPr marL="1371583" indent="0" algn="ctr">
              <a:buNone/>
              <a:defRPr>
                <a:solidFill>
                  <a:schemeClr val="tx1">
                    <a:tint val="75000"/>
                  </a:schemeClr>
                </a:solidFill>
              </a:defRPr>
            </a:lvl5pPr>
            <a:lvl6pPr marL="1714479" indent="0" algn="ctr">
              <a:buNone/>
              <a:defRPr>
                <a:solidFill>
                  <a:schemeClr val="tx1">
                    <a:tint val="75000"/>
                  </a:schemeClr>
                </a:solidFill>
              </a:defRPr>
            </a:lvl6pPr>
            <a:lvl7pPr marL="2057375" indent="0" algn="ctr">
              <a:buNone/>
              <a:defRPr>
                <a:solidFill>
                  <a:schemeClr val="tx1">
                    <a:tint val="75000"/>
                  </a:schemeClr>
                </a:solidFill>
              </a:defRPr>
            </a:lvl7pPr>
            <a:lvl8pPr marL="2400270" indent="0" algn="ctr">
              <a:buNone/>
              <a:defRPr>
                <a:solidFill>
                  <a:schemeClr val="tx1">
                    <a:tint val="75000"/>
                  </a:schemeClr>
                </a:solidFill>
              </a:defRPr>
            </a:lvl8pPr>
            <a:lvl9pPr marL="2743166"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342902" y="3314700"/>
            <a:ext cx="3570890" cy="32766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4020744" y="3314700"/>
            <a:ext cx="2588420" cy="3276600"/>
          </a:xfrm>
          <a:prstGeom prst="rect">
            <a:avLst/>
          </a:prstGeom>
        </p:spPr>
        <p:txBody>
          <a:bodyPr/>
          <a:lstStyle>
            <a:lvl1pPr marL="0" indent="0" algn="ctr">
              <a:buNone/>
              <a:defRPr sz="18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1678" y="480000"/>
            <a:ext cx="2324862" cy="820928"/>
          </a:xfrm>
          <a:prstGeom prst="rect">
            <a:avLst/>
          </a:prstGeom>
        </p:spPr>
      </p:pic>
      <p:sp>
        <p:nvSpPr>
          <p:cNvPr id="8" name="Rectangle 7"/>
          <p:cNvSpPr/>
          <p:nvPr/>
        </p:nvSpPr>
        <p:spPr>
          <a:xfrm>
            <a:off x="0" y="8303182"/>
            <a:ext cx="6858000" cy="84082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10" name="Picture 9"/>
          <p:cNvPicPr>
            <a:picLocks noChangeAspect="1"/>
          </p:cNvPicPr>
          <p:nvPr/>
        </p:nvPicPr>
        <p:blipFill>
          <a:blip r:embed="rId8"/>
          <a:stretch>
            <a:fillRect/>
          </a:stretch>
        </p:blipFill>
        <p:spPr>
          <a:xfrm>
            <a:off x="0" y="8252384"/>
            <a:ext cx="6858000" cy="338667"/>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xStyles>
    <p:titleStyle>
      <a:lvl1pPr algn="ctr" defTabSz="342896" rtl="0" eaLnBrk="1" latinLnBrk="0" hangingPunct="1">
        <a:spcBef>
          <a:spcPct val="0"/>
        </a:spcBef>
        <a:buNone/>
        <a:defRPr sz="3300" kern="1200">
          <a:solidFill>
            <a:schemeClr val="tx1"/>
          </a:solidFill>
          <a:latin typeface="+mj-lt"/>
          <a:ea typeface="+mj-ea"/>
          <a:cs typeface="+mj-cs"/>
        </a:defRPr>
      </a:lvl1pPr>
    </p:titleStyle>
    <p:bodyStyle>
      <a:lvl1pPr marL="257171" indent="-257171" algn="l" defTabSz="342896" rtl="0" eaLnBrk="1" latinLnBrk="0" hangingPunct="1">
        <a:spcBef>
          <a:spcPct val="20000"/>
        </a:spcBef>
        <a:buFont typeface="Arial"/>
        <a:buChar char="•"/>
        <a:defRPr sz="2400" kern="1200">
          <a:solidFill>
            <a:schemeClr val="tx1"/>
          </a:solidFill>
          <a:latin typeface="+mn-lt"/>
          <a:ea typeface="+mn-ea"/>
          <a:cs typeface="+mn-cs"/>
        </a:defRPr>
      </a:lvl1pPr>
      <a:lvl2pPr marL="557205" indent="-214310" algn="l" defTabSz="342896" rtl="0" eaLnBrk="1" latinLnBrk="0" hangingPunct="1">
        <a:spcBef>
          <a:spcPct val="20000"/>
        </a:spcBef>
        <a:buFont typeface="Arial"/>
        <a:buChar char="–"/>
        <a:defRPr sz="2100" kern="1200">
          <a:solidFill>
            <a:schemeClr val="tx1"/>
          </a:solidFill>
          <a:latin typeface="+mn-lt"/>
          <a:ea typeface="+mn-ea"/>
          <a:cs typeface="+mn-cs"/>
        </a:defRPr>
      </a:lvl2pPr>
      <a:lvl3pPr marL="857240" indent="-171449" algn="l" defTabSz="342896" rtl="0" eaLnBrk="1" latinLnBrk="0" hangingPunct="1">
        <a:spcBef>
          <a:spcPct val="20000"/>
        </a:spcBef>
        <a:buFont typeface="Arial"/>
        <a:buChar char="•"/>
        <a:defRPr sz="1800" kern="1200">
          <a:solidFill>
            <a:schemeClr val="tx1"/>
          </a:solidFill>
          <a:latin typeface="+mn-lt"/>
          <a:ea typeface="+mn-ea"/>
          <a:cs typeface="+mn-cs"/>
        </a:defRPr>
      </a:lvl3pPr>
      <a:lvl4pPr marL="1200136" indent="-171449" algn="l" defTabSz="342896" rtl="0" eaLnBrk="1" latinLnBrk="0" hangingPunct="1">
        <a:spcBef>
          <a:spcPct val="20000"/>
        </a:spcBef>
        <a:buFont typeface="Arial"/>
        <a:buChar char="–"/>
        <a:defRPr sz="1500" kern="1200">
          <a:solidFill>
            <a:schemeClr val="tx1"/>
          </a:solidFill>
          <a:latin typeface="+mn-lt"/>
          <a:ea typeface="+mn-ea"/>
          <a:cs typeface="+mn-cs"/>
        </a:defRPr>
      </a:lvl4pPr>
      <a:lvl5pPr marL="1543031" indent="-171449" algn="l" defTabSz="342896" rtl="0" eaLnBrk="1" latinLnBrk="0" hangingPunct="1">
        <a:spcBef>
          <a:spcPct val="20000"/>
        </a:spcBef>
        <a:buFont typeface="Arial"/>
        <a:buChar char="»"/>
        <a:defRPr sz="1500" kern="1200">
          <a:solidFill>
            <a:schemeClr val="tx1"/>
          </a:solidFill>
          <a:latin typeface="+mn-lt"/>
          <a:ea typeface="+mn-ea"/>
          <a:cs typeface="+mn-cs"/>
        </a:defRPr>
      </a:lvl5pPr>
      <a:lvl6pPr marL="1885927" indent="-171449"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3" indent="-171449"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19" indent="-171449"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14" indent="-171449" algn="l" defTabSz="34289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6" rtl="0" eaLnBrk="1" latinLnBrk="0" hangingPunct="1">
        <a:defRPr sz="1351" kern="1200">
          <a:solidFill>
            <a:schemeClr val="tx1"/>
          </a:solidFill>
          <a:latin typeface="+mn-lt"/>
          <a:ea typeface="+mn-ea"/>
          <a:cs typeface="+mn-cs"/>
        </a:defRPr>
      </a:lvl1pPr>
      <a:lvl2pPr marL="342896" algn="l" defTabSz="342896" rtl="0" eaLnBrk="1" latinLnBrk="0" hangingPunct="1">
        <a:defRPr sz="1351" kern="1200">
          <a:solidFill>
            <a:schemeClr val="tx1"/>
          </a:solidFill>
          <a:latin typeface="+mn-lt"/>
          <a:ea typeface="+mn-ea"/>
          <a:cs typeface="+mn-cs"/>
        </a:defRPr>
      </a:lvl2pPr>
      <a:lvl3pPr marL="685791" algn="l" defTabSz="342896" rtl="0" eaLnBrk="1" latinLnBrk="0" hangingPunct="1">
        <a:defRPr sz="1351" kern="1200">
          <a:solidFill>
            <a:schemeClr val="tx1"/>
          </a:solidFill>
          <a:latin typeface="+mn-lt"/>
          <a:ea typeface="+mn-ea"/>
          <a:cs typeface="+mn-cs"/>
        </a:defRPr>
      </a:lvl3pPr>
      <a:lvl4pPr marL="1028687" algn="l" defTabSz="342896" rtl="0" eaLnBrk="1" latinLnBrk="0" hangingPunct="1">
        <a:defRPr sz="1351" kern="1200">
          <a:solidFill>
            <a:schemeClr val="tx1"/>
          </a:solidFill>
          <a:latin typeface="+mn-lt"/>
          <a:ea typeface="+mn-ea"/>
          <a:cs typeface="+mn-cs"/>
        </a:defRPr>
      </a:lvl4pPr>
      <a:lvl5pPr marL="1371583" algn="l" defTabSz="342896" rtl="0" eaLnBrk="1" latinLnBrk="0" hangingPunct="1">
        <a:defRPr sz="1351" kern="1200">
          <a:solidFill>
            <a:schemeClr val="tx1"/>
          </a:solidFill>
          <a:latin typeface="+mn-lt"/>
          <a:ea typeface="+mn-ea"/>
          <a:cs typeface="+mn-cs"/>
        </a:defRPr>
      </a:lvl5pPr>
      <a:lvl6pPr marL="1714479" algn="l" defTabSz="342896" rtl="0" eaLnBrk="1" latinLnBrk="0" hangingPunct="1">
        <a:defRPr sz="1351" kern="1200">
          <a:solidFill>
            <a:schemeClr val="tx1"/>
          </a:solidFill>
          <a:latin typeface="+mn-lt"/>
          <a:ea typeface="+mn-ea"/>
          <a:cs typeface="+mn-cs"/>
        </a:defRPr>
      </a:lvl6pPr>
      <a:lvl7pPr marL="2057375" algn="l" defTabSz="342896" rtl="0" eaLnBrk="1" latinLnBrk="0" hangingPunct="1">
        <a:defRPr sz="1351" kern="1200">
          <a:solidFill>
            <a:schemeClr val="tx1"/>
          </a:solidFill>
          <a:latin typeface="+mn-lt"/>
          <a:ea typeface="+mn-ea"/>
          <a:cs typeface="+mn-cs"/>
        </a:defRPr>
      </a:lvl7pPr>
      <a:lvl8pPr marL="2400270" algn="l" defTabSz="342896" rtl="0" eaLnBrk="1" latinLnBrk="0" hangingPunct="1">
        <a:defRPr sz="1351" kern="1200">
          <a:solidFill>
            <a:schemeClr val="tx1"/>
          </a:solidFill>
          <a:latin typeface="+mn-lt"/>
          <a:ea typeface="+mn-ea"/>
          <a:cs typeface="+mn-cs"/>
        </a:defRPr>
      </a:lvl8pPr>
      <a:lvl9pPr marL="2743166" algn="l" defTabSz="34289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2691"/>
            <a:ext cx="4258103" cy="509587"/>
          </a:xfrm>
        </p:spPr>
        <p:txBody>
          <a:bodyPr/>
          <a:lstStyle/>
          <a:p>
            <a:r>
              <a:rPr lang="en-GB" dirty="0">
                <a:solidFill>
                  <a:srgbClr val="BE348D"/>
                </a:solidFill>
              </a:rPr>
              <a:t>EoE Mentoring scheme</a:t>
            </a:r>
          </a:p>
        </p:txBody>
      </p:sp>
      <p:sp>
        <p:nvSpPr>
          <p:cNvPr id="5" name="Text Placeholder 4"/>
          <p:cNvSpPr>
            <a:spLocks noGrp="1"/>
          </p:cNvSpPr>
          <p:nvPr>
            <p:ph type="body" sz="quarter" idx="13"/>
          </p:nvPr>
        </p:nvSpPr>
        <p:spPr>
          <a:xfrm>
            <a:off x="133352" y="2006600"/>
            <a:ext cx="3570890" cy="336550"/>
          </a:xfrm>
        </p:spPr>
        <p:txBody>
          <a:bodyPr/>
          <a:lstStyle/>
          <a:p>
            <a:pPr marL="0" indent="0">
              <a:buNone/>
            </a:pPr>
            <a:r>
              <a:rPr lang="en-GB" sz="1200" b="1" dirty="0">
                <a:solidFill>
                  <a:srgbClr val="BE348D"/>
                </a:solidFill>
                <a:latin typeface="+mj-lt"/>
                <a:ea typeface="+mj-ea"/>
                <a:cs typeface="+mj-cs"/>
              </a:rPr>
              <a:t>Ipswich Hospital</a:t>
            </a:r>
          </a:p>
        </p:txBody>
      </p:sp>
      <p:sp>
        <p:nvSpPr>
          <p:cNvPr id="10" name="Rectangle 9"/>
          <p:cNvSpPr/>
          <p:nvPr/>
        </p:nvSpPr>
        <p:spPr>
          <a:xfrm>
            <a:off x="0" y="1532506"/>
            <a:ext cx="6858000" cy="379750"/>
          </a:xfrm>
          <a:prstGeom prst="rect">
            <a:avLst/>
          </a:prstGeom>
          <a:solidFill>
            <a:srgbClr val="E28C0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Subtitle 3"/>
          <p:cNvSpPr>
            <a:spLocks noGrp="1"/>
          </p:cNvSpPr>
          <p:nvPr>
            <p:ph type="subTitle" idx="1"/>
          </p:nvPr>
        </p:nvSpPr>
        <p:spPr>
          <a:xfrm>
            <a:off x="0" y="1498728"/>
            <a:ext cx="4800600" cy="435994"/>
          </a:xfrm>
        </p:spPr>
        <p:txBody>
          <a:bodyPr/>
          <a:lstStyle/>
          <a:p>
            <a:r>
              <a:rPr lang="en-GB" b="0" dirty="0">
                <a:solidFill>
                  <a:schemeClr val="bg1"/>
                </a:solidFill>
                <a:latin typeface="Trebuchet MS" panose="020B0603020202020204" pitchFamily="34" charset="0"/>
              </a:rPr>
              <a:t>Maria Cooke</a:t>
            </a:r>
          </a:p>
        </p:txBody>
      </p:sp>
      <p:sp>
        <p:nvSpPr>
          <p:cNvPr id="11" name="TextBox 10"/>
          <p:cNvSpPr txBox="1"/>
          <p:nvPr/>
        </p:nvSpPr>
        <p:spPr>
          <a:xfrm>
            <a:off x="133352" y="2269493"/>
            <a:ext cx="3390898" cy="276999"/>
          </a:xfrm>
          <a:prstGeom prst="rect">
            <a:avLst/>
          </a:prstGeom>
          <a:noFill/>
        </p:spPr>
        <p:txBody>
          <a:bodyPr wrap="square" rtlCol="0">
            <a:spAutoFit/>
          </a:bodyPr>
          <a:lstStyle/>
          <a:p>
            <a:r>
              <a:rPr lang="en-GB" sz="1200" dirty="0"/>
              <a:t>Consultant Obstetrician and Gynaecologist</a:t>
            </a:r>
          </a:p>
        </p:txBody>
      </p:sp>
      <p:sp>
        <p:nvSpPr>
          <p:cNvPr id="13" name="Text Placeholder 4"/>
          <p:cNvSpPr txBox="1">
            <a:spLocks/>
          </p:cNvSpPr>
          <p:nvPr/>
        </p:nvSpPr>
        <p:spPr>
          <a:xfrm>
            <a:off x="148318" y="3150826"/>
            <a:ext cx="2061482" cy="234120"/>
          </a:xfrm>
          <a:prstGeom prst="rect">
            <a:avLst/>
          </a:prstGeom>
        </p:spPr>
        <p:txBody>
          <a:bodyPr/>
          <a:lstStyle>
            <a:lvl1pPr marL="257171" indent="-257171" algn="l" defTabSz="342896" rtl="0" eaLnBrk="1" latinLnBrk="0" hangingPunct="1">
              <a:spcBef>
                <a:spcPct val="20000"/>
              </a:spcBef>
              <a:buFont typeface="Arial"/>
              <a:buChar char="•"/>
              <a:defRPr sz="1800" kern="1200">
                <a:solidFill>
                  <a:schemeClr val="tx1"/>
                </a:solidFill>
                <a:latin typeface="+mn-lt"/>
                <a:ea typeface="+mn-ea"/>
                <a:cs typeface="+mn-cs"/>
              </a:defRPr>
            </a:lvl1pPr>
            <a:lvl2pPr marL="557205" indent="-214310" algn="l" defTabSz="342896" rtl="0" eaLnBrk="1" latinLnBrk="0" hangingPunct="1">
              <a:spcBef>
                <a:spcPct val="20000"/>
              </a:spcBef>
              <a:buFont typeface="Arial"/>
              <a:buChar char="–"/>
              <a:defRPr sz="1800" kern="1200">
                <a:solidFill>
                  <a:schemeClr val="tx1"/>
                </a:solidFill>
                <a:latin typeface="+mn-lt"/>
                <a:ea typeface="+mn-ea"/>
                <a:cs typeface="+mn-cs"/>
              </a:defRPr>
            </a:lvl2pPr>
            <a:lvl3pPr marL="857240" indent="-171449" algn="l" defTabSz="342896" rtl="0" eaLnBrk="1" latinLnBrk="0" hangingPunct="1">
              <a:spcBef>
                <a:spcPct val="20000"/>
              </a:spcBef>
              <a:buFont typeface="Arial"/>
              <a:buChar char="•"/>
              <a:defRPr sz="1800" kern="1200">
                <a:solidFill>
                  <a:schemeClr val="tx1"/>
                </a:solidFill>
                <a:latin typeface="+mn-lt"/>
                <a:ea typeface="+mn-ea"/>
                <a:cs typeface="+mn-cs"/>
              </a:defRPr>
            </a:lvl3pPr>
            <a:lvl4pPr marL="1200136" indent="-171449" algn="l" defTabSz="342896" rtl="0" eaLnBrk="1" latinLnBrk="0" hangingPunct="1">
              <a:spcBef>
                <a:spcPct val="20000"/>
              </a:spcBef>
              <a:buFont typeface="Arial"/>
              <a:buChar char="–"/>
              <a:defRPr sz="1800" kern="1200">
                <a:solidFill>
                  <a:schemeClr val="tx1"/>
                </a:solidFill>
                <a:latin typeface="+mn-lt"/>
                <a:ea typeface="+mn-ea"/>
                <a:cs typeface="+mn-cs"/>
              </a:defRPr>
            </a:lvl4pPr>
            <a:lvl5pPr marL="1543031" indent="-171449" algn="l" defTabSz="342896" rtl="0" eaLnBrk="1" latinLnBrk="0" hangingPunct="1">
              <a:spcBef>
                <a:spcPct val="20000"/>
              </a:spcBef>
              <a:buFont typeface="Arial"/>
              <a:buChar char="»"/>
              <a:defRPr sz="1800" kern="1200">
                <a:solidFill>
                  <a:schemeClr val="tx1"/>
                </a:solidFill>
                <a:latin typeface="+mn-lt"/>
                <a:ea typeface="+mn-ea"/>
                <a:cs typeface="+mn-cs"/>
              </a:defRPr>
            </a:lvl5pPr>
            <a:lvl6pPr marL="1885927" indent="-171449"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3" indent="-171449"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19" indent="-171449"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14" indent="-171449"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GB" sz="1200" b="1" dirty="0">
                <a:solidFill>
                  <a:srgbClr val="BE348D"/>
                </a:solidFill>
                <a:latin typeface="+mj-lt"/>
                <a:ea typeface="+mj-ea"/>
                <a:cs typeface="+mj-cs"/>
              </a:rPr>
              <a:t>Short summary of career</a:t>
            </a:r>
          </a:p>
        </p:txBody>
      </p:sp>
      <p:sp>
        <p:nvSpPr>
          <p:cNvPr id="14" name="TextBox 13"/>
          <p:cNvSpPr txBox="1"/>
          <p:nvPr/>
        </p:nvSpPr>
        <p:spPr>
          <a:xfrm>
            <a:off x="133352" y="3422174"/>
            <a:ext cx="2309132" cy="4093428"/>
          </a:xfrm>
          <a:prstGeom prst="rect">
            <a:avLst/>
          </a:prstGeom>
          <a:noFill/>
        </p:spPr>
        <p:txBody>
          <a:bodyPr wrap="square" rtlCol="0">
            <a:spAutoFit/>
          </a:bodyPr>
          <a:lstStyle/>
          <a:p>
            <a:r>
              <a:rPr lang="en-GB" sz="1000" dirty="0"/>
              <a:t>I graduated from The University of Nottingham in 2004 and nearly all my training has been in the East of England. </a:t>
            </a:r>
          </a:p>
          <a:p>
            <a:r>
              <a:rPr lang="en-GB" sz="1000" dirty="0"/>
              <a:t>I am a Consultant Obstetrician &amp; Gynaecologist at Ipswich Hospital, where I am the Obstetrics Lead and also lead services for Vulnerable Women &amp; Mental Health, Early Pregnancy and Termination of Pregnancy.  I am also Programme Director for Coaching and Mentoring for HEE in the region.</a:t>
            </a:r>
          </a:p>
          <a:p>
            <a:endParaRPr lang="en-GB" sz="1000" dirty="0"/>
          </a:p>
          <a:p>
            <a:r>
              <a:rPr lang="en-GB" sz="1000" dirty="0"/>
              <a:t>As a Trainee in the region I gained a PGCert in Medical Education, took part in the Chief Resident programme and the Quality Improvement Fellows Programme and I also had a year out of programme at HEE East of England office.  These have been amazing opportunities for professional development and have enabled me to develop my education, leadership and quality improvement skills.</a:t>
            </a:r>
          </a:p>
        </p:txBody>
      </p:sp>
      <p:sp>
        <p:nvSpPr>
          <p:cNvPr id="16" name="Text Placeholder 4"/>
          <p:cNvSpPr txBox="1">
            <a:spLocks/>
          </p:cNvSpPr>
          <p:nvPr/>
        </p:nvSpPr>
        <p:spPr>
          <a:xfrm>
            <a:off x="2457450" y="3155470"/>
            <a:ext cx="2061482" cy="234120"/>
          </a:xfrm>
          <a:prstGeom prst="rect">
            <a:avLst/>
          </a:prstGeom>
        </p:spPr>
        <p:txBody>
          <a:bodyPr/>
          <a:lstStyle>
            <a:lvl1pPr marL="257171" indent="-257171" algn="l" defTabSz="342896" rtl="0" eaLnBrk="1" latinLnBrk="0" hangingPunct="1">
              <a:spcBef>
                <a:spcPct val="20000"/>
              </a:spcBef>
              <a:buFont typeface="Arial"/>
              <a:buChar char="•"/>
              <a:defRPr sz="1800" kern="1200">
                <a:solidFill>
                  <a:schemeClr val="tx1"/>
                </a:solidFill>
                <a:latin typeface="+mn-lt"/>
                <a:ea typeface="+mn-ea"/>
                <a:cs typeface="+mn-cs"/>
              </a:defRPr>
            </a:lvl1pPr>
            <a:lvl2pPr marL="557205" indent="-214310" algn="l" defTabSz="342896" rtl="0" eaLnBrk="1" latinLnBrk="0" hangingPunct="1">
              <a:spcBef>
                <a:spcPct val="20000"/>
              </a:spcBef>
              <a:buFont typeface="Arial"/>
              <a:buChar char="–"/>
              <a:defRPr sz="1800" kern="1200">
                <a:solidFill>
                  <a:schemeClr val="tx1"/>
                </a:solidFill>
                <a:latin typeface="+mn-lt"/>
                <a:ea typeface="+mn-ea"/>
                <a:cs typeface="+mn-cs"/>
              </a:defRPr>
            </a:lvl2pPr>
            <a:lvl3pPr marL="857240" indent="-171449" algn="l" defTabSz="342896" rtl="0" eaLnBrk="1" latinLnBrk="0" hangingPunct="1">
              <a:spcBef>
                <a:spcPct val="20000"/>
              </a:spcBef>
              <a:buFont typeface="Arial"/>
              <a:buChar char="•"/>
              <a:defRPr sz="1800" kern="1200">
                <a:solidFill>
                  <a:schemeClr val="tx1"/>
                </a:solidFill>
                <a:latin typeface="+mn-lt"/>
                <a:ea typeface="+mn-ea"/>
                <a:cs typeface="+mn-cs"/>
              </a:defRPr>
            </a:lvl3pPr>
            <a:lvl4pPr marL="1200136" indent="-171449" algn="l" defTabSz="342896" rtl="0" eaLnBrk="1" latinLnBrk="0" hangingPunct="1">
              <a:spcBef>
                <a:spcPct val="20000"/>
              </a:spcBef>
              <a:buFont typeface="Arial"/>
              <a:buChar char="–"/>
              <a:defRPr sz="1800" kern="1200">
                <a:solidFill>
                  <a:schemeClr val="tx1"/>
                </a:solidFill>
                <a:latin typeface="+mn-lt"/>
                <a:ea typeface="+mn-ea"/>
                <a:cs typeface="+mn-cs"/>
              </a:defRPr>
            </a:lvl4pPr>
            <a:lvl5pPr marL="1543031" indent="-171449" algn="l" defTabSz="342896" rtl="0" eaLnBrk="1" latinLnBrk="0" hangingPunct="1">
              <a:spcBef>
                <a:spcPct val="20000"/>
              </a:spcBef>
              <a:buFont typeface="Arial"/>
              <a:buChar char="»"/>
              <a:defRPr sz="1800" kern="1200">
                <a:solidFill>
                  <a:schemeClr val="tx1"/>
                </a:solidFill>
                <a:latin typeface="+mn-lt"/>
                <a:ea typeface="+mn-ea"/>
                <a:cs typeface="+mn-cs"/>
              </a:defRPr>
            </a:lvl5pPr>
            <a:lvl6pPr marL="1885927" indent="-171449"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3" indent="-171449"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19" indent="-171449"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14" indent="-171449"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GB" sz="1200" b="1" dirty="0">
                <a:solidFill>
                  <a:srgbClr val="BE348D"/>
                </a:solidFill>
                <a:latin typeface="+mj-lt"/>
                <a:ea typeface="+mj-ea"/>
                <a:cs typeface="+mj-cs"/>
              </a:rPr>
              <a:t>Thoughts on mentoring</a:t>
            </a:r>
          </a:p>
        </p:txBody>
      </p:sp>
      <p:sp>
        <p:nvSpPr>
          <p:cNvPr id="17" name="Text Placeholder 4"/>
          <p:cNvSpPr txBox="1">
            <a:spLocks/>
          </p:cNvSpPr>
          <p:nvPr/>
        </p:nvSpPr>
        <p:spPr>
          <a:xfrm>
            <a:off x="4846241" y="4011182"/>
            <a:ext cx="1675063" cy="234120"/>
          </a:xfrm>
          <a:prstGeom prst="rect">
            <a:avLst/>
          </a:prstGeom>
        </p:spPr>
        <p:txBody>
          <a:bodyPr/>
          <a:lstStyle>
            <a:lvl1pPr marL="257171" indent="-257171" algn="l" defTabSz="342896" rtl="0" eaLnBrk="1" latinLnBrk="0" hangingPunct="1">
              <a:spcBef>
                <a:spcPct val="20000"/>
              </a:spcBef>
              <a:buFont typeface="Arial"/>
              <a:buChar char="•"/>
              <a:defRPr sz="1800" kern="1200">
                <a:solidFill>
                  <a:schemeClr val="tx1"/>
                </a:solidFill>
                <a:latin typeface="+mn-lt"/>
                <a:ea typeface="+mn-ea"/>
                <a:cs typeface="+mn-cs"/>
              </a:defRPr>
            </a:lvl1pPr>
            <a:lvl2pPr marL="557205" indent="-214310" algn="l" defTabSz="342896" rtl="0" eaLnBrk="1" latinLnBrk="0" hangingPunct="1">
              <a:spcBef>
                <a:spcPct val="20000"/>
              </a:spcBef>
              <a:buFont typeface="Arial"/>
              <a:buChar char="–"/>
              <a:defRPr sz="1800" kern="1200">
                <a:solidFill>
                  <a:schemeClr val="tx1"/>
                </a:solidFill>
                <a:latin typeface="+mn-lt"/>
                <a:ea typeface="+mn-ea"/>
                <a:cs typeface="+mn-cs"/>
              </a:defRPr>
            </a:lvl2pPr>
            <a:lvl3pPr marL="857240" indent="-171449" algn="l" defTabSz="342896" rtl="0" eaLnBrk="1" latinLnBrk="0" hangingPunct="1">
              <a:spcBef>
                <a:spcPct val="20000"/>
              </a:spcBef>
              <a:buFont typeface="Arial"/>
              <a:buChar char="•"/>
              <a:defRPr sz="1800" kern="1200">
                <a:solidFill>
                  <a:schemeClr val="tx1"/>
                </a:solidFill>
                <a:latin typeface="+mn-lt"/>
                <a:ea typeface="+mn-ea"/>
                <a:cs typeface="+mn-cs"/>
              </a:defRPr>
            </a:lvl3pPr>
            <a:lvl4pPr marL="1200136" indent="-171449" algn="l" defTabSz="342896" rtl="0" eaLnBrk="1" latinLnBrk="0" hangingPunct="1">
              <a:spcBef>
                <a:spcPct val="20000"/>
              </a:spcBef>
              <a:buFont typeface="Arial"/>
              <a:buChar char="–"/>
              <a:defRPr sz="1800" kern="1200">
                <a:solidFill>
                  <a:schemeClr val="tx1"/>
                </a:solidFill>
                <a:latin typeface="+mn-lt"/>
                <a:ea typeface="+mn-ea"/>
                <a:cs typeface="+mn-cs"/>
              </a:defRPr>
            </a:lvl4pPr>
            <a:lvl5pPr marL="1543031" indent="-171449" algn="l" defTabSz="342896" rtl="0" eaLnBrk="1" latinLnBrk="0" hangingPunct="1">
              <a:spcBef>
                <a:spcPct val="20000"/>
              </a:spcBef>
              <a:buFont typeface="Arial"/>
              <a:buChar char="»"/>
              <a:defRPr sz="1800" kern="1200">
                <a:solidFill>
                  <a:schemeClr val="tx1"/>
                </a:solidFill>
                <a:latin typeface="+mn-lt"/>
                <a:ea typeface="+mn-ea"/>
                <a:cs typeface="+mn-cs"/>
              </a:defRPr>
            </a:lvl5pPr>
            <a:lvl6pPr marL="1885927" indent="-171449"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3" indent="-171449"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19" indent="-171449"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14" indent="-171449"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GB" sz="1200" b="1" dirty="0">
                <a:solidFill>
                  <a:srgbClr val="BE348D"/>
                </a:solidFill>
                <a:latin typeface="+mj-lt"/>
                <a:ea typeface="+mj-ea"/>
                <a:cs typeface="+mj-cs"/>
              </a:rPr>
              <a:t>Specialist areas</a:t>
            </a:r>
          </a:p>
        </p:txBody>
      </p:sp>
      <p:sp>
        <p:nvSpPr>
          <p:cNvPr id="18" name="TextBox 17"/>
          <p:cNvSpPr txBox="1"/>
          <p:nvPr/>
        </p:nvSpPr>
        <p:spPr>
          <a:xfrm>
            <a:off x="4846240" y="4245302"/>
            <a:ext cx="1675063" cy="707886"/>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t>Mentoring </a:t>
            </a:r>
          </a:p>
          <a:p>
            <a:pPr marL="171450" lvl="0" indent="-171450">
              <a:buFont typeface="Arial" panose="020B0604020202020204" pitchFamily="34" charset="0"/>
              <a:buChar char="•"/>
            </a:pPr>
            <a:r>
              <a:rPr lang="en-GB" sz="1000" dirty="0"/>
              <a:t>Education </a:t>
            </a:r>
          </a:p>
          <a:p>
            <a:pPr marL="171450" lvl="0" indent="-171450">
              <a:buFont typeface="Arial" panose="020B0604020202020204" pitchFamily="34" charset="0"/>
              <a:buChar char="•"/>
            </a:pPr>
            <a:r>
              <a:rPr lang="en-GB" sz="1000" dirty="0"/>
              <a:t>Leadership</a:t>
            </a:r>
          </a:p>
          <a:p>
            <a:pPr marL="171450" lvl="0" indent="-171450">
              <a:buFont typeface="Arial" panose="020B0604020202020204" pitchFamily="34" charset="0"/>
              <a:buChar char="•"/>
            </a:pPr>
            <a:r>
              <a:rPr lang="en-GB" sz="1000" dirty="0"/>
              <a:t>Quality Improvement</a:t>
            </a:r>
          </a:p>
        </p:txBody>
      </p:sp>
      <p:sp>
        <p:nvSpPr>
          <p:cNvPr id="19" name="TextBox 18"/>
          <p:cNvSpPr txBox="1"/>
          <p:nvPr/>
        </p:nvSpPr>
        <p:spPr>
          <a:xfrm>
            <a:off x="2491468" y="3418440"/>
            <a:ext cx="2309132" cy="1938992"/>
          </a:xfrm>
          <a:prstGeom prst="rect">
            <a:avLst/>
          </a:prstGeom>
          <a:noFill/>
        </p:spPr>
        <p:txBody>
          <a:bodyPr wrap="square" rtlCol="0">
            <a:spAutoFit/>
          </a:bodyPr>
          <a:lstStyle/>
          <a:p>
            <a:r>
              <a:rPr lang="en-GB" sz="1000" dirty="0"/>
              <a:t>Mentoring is a valuable tool for personal &amp; professional development and an additional source of support and advice for doctors.  </a:t>
            </a:r>
          </a:p>
          <a:p>
            <a:endParaRPr lang="en-GB" sz="1000" dirty="0"/>
          </a:p>
          <a:p>
            <a:r>
              <a:rPr lang="en-GB" sz="1000" dirty="0"/>
              <a:t>I would like to see it available for all our trainees, and this is what we will be striving to achieve. I hope it will enable trainees to get more value from their training, to see opportunities and reach beyond their aspirations.</a:t>
            </a:r>
          </a:p>
        </p:txBody>
      </p:sp>
      <p:sp>
        <p:nvSpPr>
          <p:cNvPr id="20" name="Text Placeholder 4"/>
          <p:cNvSpPr txBox="1">
            <a:spLocks/>
          </p:cNvSpPr>
          <p:nvPr/>
        </p:nvSpPr>
        <p:spPr>
          <a:xfrm>
            <a:off x="2493509" y="5386336"/>
            <a:ext cx="2061482" cy="234120"/>
          </a:xfrm>
          <a:prstGeom prst="rect">
            <a:avLst/>
          </a:prstGeom>
        </p:spPr>
        <p:txBody>
          <a:bodyPr/>
          <a:lstStyle>
            <a:lvl1pPr marL="257171" indent="-257171" algn="l" defTabSz="342896" rtl="0" eaLnBrk="1" latinLnBrk="0" hangingPunct="1">
              <a:spcBef>
                <a:spcPct val="20000"/>
              </a:spcBef>
              <a:buFont typeface="Arial"/>
              <a:buChar char="•"/>
              <a:defRPr sz="1800" kern="1200">
                <a:solidFill>
                  <a:schemeClr val="tx1"/>
                </a:solidFill>
                <a:latin typeface="+mn-lt"/>
                <a:ea typeface="+mn-ea"/>
                <a:cs typeface="+mn-cs"/>
              </a:defRPr>
            </a:lvl1pPr>
            <a:lvl2pPr marL="557205" indent="-214310" algn="l" defTabSz="342896" rtl="0" eaLnBrk="1" latinLnBrk="0" hangingPunct="1">
              <a:spcBef>
                <a:spcPct val="20000"/>
              </a:spcBef>
              <a:buFont typeface="Arial"/>
              <a:buChar char="–"/>
              <a:defRPr sz="1800" kern="1200">
                <a:solidFill>
                  <a:schemeClr val="tx1"/>
                </a:solidFill>
                <a:latin typeface="+mn-lt"/>
                <a:ea typeface="+mn-ea"/>
                <a:cs typeface="+mn-cs"/>
              </a:defRPr>
            </a:lvl2pPr>
            <a:lvl3pPr marL="857240" indent="-171449" algn="l" defTabSz="342896" rtl="0" eaLnBrk="1" latinLnBrk="0" hangingPunct="1">
              <a:spcBef>
                <a:spcPct val="20000"/>
              </a:spcBef>
              <a:buFont typeface="Arial"/>
              <a:buChar char="•"/>
              <a:defRPr sz="1800" kern="1200">
                <a:solidFill>
                  <a:schemeClr val="tx1"/>
                </a:solidFill>
                <a:latin typeface="+mn-lt"/>
                <a:ea typeface="+mn-ea"/>
                <a:cs typeface="+mn-cs"/>
              </a:defRPr>
            </a:lvl3pPr>
            <a:lvl4pPr marL="1200136" indent="-171449" algn="l" defTabSz="342896" rtl="0" eaLnBrk="1" latinLnBrk="0" hangingPunct="1">
              <a:spcBef>
                <a:spcPct val="20000"/>
              </a:spcBef>
              <a:buFont typeface="Arial"/>
              <a:buChar char="–"/>
              <a:defRPr sz="1800" kern="1200">
                <a:solidFill>
                  <a:schemeClr val="tx1"/>
                </a:solidFill>
                <a:latin typeface="+mn-lt"/>
                <a:ea typeface="+mn-ea"/>
                <a:cs typeface="+mn-cs"/>
              </a:defRPr>
            </a:lvl4pPr>
            <a:lvl5pPr marL="1543031" indent="-171449" algn="l" defTabSz="342896" rtl="0" eaLnBrk="1" latinLnBrk="0" hangingPunct="1">
              <a:spcBef>
                <a:spcPct val="20000"/>
              </a:spcBef>
              <a:buFont typeface="Arial"/>
              <a:buChar char="»"/>
              <a:defRPr sz="1800" kern="1200">
                <a:solidFill>
                  <a:schemeClr val="tx1"/>
                </a:solidFill>
                <a:latin typeface="+mn-lt"/>
                <a:ea typeface="+mn-ea"/>
                <a:cs typeface="+mn-cs"/>
              </a:defRPr>
            </a:lvl5pPr>
            <a:lvl6pPr marL="1885927" indent="-171449"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3" indent="-171449"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19" indent="-171449"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14" indent="-171449"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GB" sz="1200" b="1" dirty="0">
                <a:solidFill>
                  <a:srgbClr val="BE348D"/>
                </a:solidFill>
                <a:latin typeface="+mj-lt"/>
                <a:ea typeface="+mj-ea"/>
                <a:cs typeface="+mj-cs"/>
              </a:rPr>
              <a:t>Personal background</a:t>
            </a:r>
          </a:p>
        </p:txBody>
      </p:sp>
      <p:sp>
        <p:nvSpPr>
          <p:cNvPr id="22" name="TextBox 21"/>
          <p:cNvSpPr txBox="1"/>
          <p:nvPr/>
        </p:nvSpPr>
        <p:spPr>
          <a:xfrm>
            <a:off x="2493509" y="5620456"/>
            <a:ext cx="2309132" cy="2400657"/>
          </a:xfrm>
          <a:prstGeom prst="rect">
            <a:avLst/>
          </a:prstGeom>
          <a:noFill/>
        </p:spPr>
        <p:txBody>
          <a:bodyPr wrap="square" rtlCol="0">
            <a:spAutoFit/>
          </a:bodyPr>
          <a:lstStyle/>
          <a:p>
            <a:r>
              <a:rPr lang="en-GB" sz="1000" dirty="0"/>
              <a:t>I studied Medicine as a mature student, after completing my family and having taken A levels at evening classes.  Unsurprisingly I believe it is possible to achieve whatever you want to achieve – which fits quite well with Mentoring!</a:t>
            </a:r>
          </a:p>
          <a:p>
            <a:r>
              <a:rPr lang="en-GB" sz="1000" dirty="0"/>
              <a:t>I live in Suffolk with my husband and have three grown up daughters who make me proud.</a:t>
            </a:r>
          </a:p>
          <a:p>
            <a:r>
              <a:rPr lang="en-GB" sz="1000" dirty="0"/>
              <a:t>I continually strive for a better work-life balance! In my spare time I like to be in the garden, crafting, reading or walking and I love visiting art galleries – they all allow me to dream….</a:t>
            </a:r>
          </a:p>
        </p:txBody>
      </p:sp>
      <p:pic>
        <p:nvPicPr>
          <p:cNvPr id="2" name="Picture 1">
            <a:extLst>
              <a:ext uri="{FF2B5EF4-FFF2-40B4-BE49-F238E27FC236}">
                <a16:creationId xmlns:a16="http://schemas.microsoft.com/office/drawing/2014/main" id="{A3C69A0C-A151-4A36-9CCB-710BA126047B}"/>
              </a:ext>
            </a:extLst>
          </p:cNvPr>
          <p:cNvPicPr>
            <a:picLocks noChangeAspect="1"/>
          </p:cNvPicPr>
          <p:nvPr/>
        </p:nvPicPr>
        <p:blipFill>
          <a:blip r:embed="rId2"/>
          <a:stretch>
            <a:fillRect/>
          </a:stretch>
        </p:blipFill>
        <p:spPr>
          <a:xfrm rot="756073">
            <a:off x="4665469" y="1558349"/>
            <a:ext cx="1682408" cy="16824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9313117"/>
      </p:ext>
    </p:extLst>
  </p:cSld>
  <p:clrMapOvr>
    <a:masterClrMapping/>
  </p:clrMapOvr>
</p:sld>
</file>

<file path=ppt/theme/theme1.xml><?xml version="1.0" encoding="utf-8"?>
<a:theme xmlns:a="http://schemas.openxmlformats.org/drawingml/2006/main" name="HEE PPT - Master slide deck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HEE PPT - Master slide deck (1)</Template>
  <TotalTime>1348</TotalTime>
  <Words>332</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HEE PPT - Master slide deck (1)</vt:lpstr>
      <vt:lpstr>EoE Mentoring scheme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Schoepp</dc:creator>
  <cp:lastModifiedBy>Laura Blackburn</cp:lastModifiedBy>
  <cp:revision>45</cp:revision>
  <dcterms:created xsi:type="dcterms:W3CDTF">2015-12-07T14:35:25Z</dcterms:created>
  <dcterms:modified xsi:type="dcterms:W3CDTF">2017-10-26T22:19:11Z</dcterms:modified>
</cp:coreProperties>
</file>