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E powerpoint template" id="{1EFFF720-98EF-D645-AFB2-89C2470DC210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48D"/>
    <a:srgbClr val="E28C05"/>
    <a:srgbClr val="003893"/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985" autoAdjust="0"/>
  </p:normalViewPr>
  <p:slideViewPr>
    <p:cSldViewPr snapToGrid="0" snapToObjects="1">
      <p:cViewPr varScale="1">
        <p:scale>
          <a:sx n="81" d="100"/>
          <a:sy n="81" d="100"/>
        </p:scale>
        <p:origin x="31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2E82-72CD-0544-803E-ECCCB1A6640C}" type="datetimeFigureOut">
              <a:rPr lang="en-US" smtClean="0"/>
              <a:t>2/19/19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68A9-83B6-F748-BF71-689B21C27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1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4FC7-C1BC-BD40-85E8-F7D387FACD0C}" type="datetimeFigureOut">
              <a:rPr lang="en-US" smtClean="0"/>
              <a:t>2/19/19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B3131-83C0-9847-95A8-B83A12FB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2606565"/>
            <a:ext cx="5879306" cy="496088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3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3" y="2606565"/>
            <a:ext cx="3464473" cy="4960883"/>
          </a:xfrm>
          <a:prstGeom prst="rect">
            <a:avLst/>
          </a:prstGeom>
        </p:spPr>
        <p:txBody>
          <a:bodyPr/>
          <a:lstStyle>
            <a:lvl1pPr marL="257171" indent="-257171">
              <a:buFont typeface="Arial" panose="020B0604020202020204" pitchFamily="34" charset="0"/>
              <a:buChar char="•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913588" y="2605617"/>
            <a:ext cx="2755106" cy="4961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257673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2343158"/>
            <a:ext cx="4800600" cy="774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 baseline="0">
                <a:solidFill>
                  <a:srgbClr val="003893"/>
                </a:solidFill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3314700"/>
            <a:ext cx="5879306" cy="3276600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367378"/>
            <a:ext cx="5829300" cy="905932"/>
          </a:xfrm>
          <a:prstGeom prst="rect">
            <a:avLst/>
          </a:prstGeom>
        </p:spPr>
        <p:txBody>
          <a:bodyPr/>
          <a:lstStyle>
            <a:lvl1pPr algn="l">
              <a:defRPr sz="2700" b="1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Slide title – Arial, 36,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2343158"/>
            <a:ext cx="4800600" cy="774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1">
                <a:solidFill>
                  <a:srgbClr val="003893"/>
                </a:solidFill>
              </a:defRPr>
            </a:lvl1pPr>
            <a:lvl2pPr marL="3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subtitle – Arial, 28, Bold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2" y="3314700"/>
            <a:ext cx="3570890" cy="3276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 Body text – Arial, 24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20744" y="3314700"/>
            <a:ext cx="2588420" cy="3276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/>
              <a:t>Click here to insert your photograph</a:t>
            </a:r>
          </a:p>
        </p:txBody>
      </p:sp>
    </p:spTree>
    <p:extLst>
      <p:ext uri="{BB962C8B-B14F-4D97-AF65-F5344CB8AC3E}">
        <p14:creationId xmlns:p14="http://schemas.microsoft.com/office/powerpoint/2010/main" val="130330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97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78" y="480000"/>
            <a:ext cx="2324862" cy="8209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8303182"/>
            <a:ext cx="6858000" cy="8408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252384"/>
            <a:ext cx="6858000" cy="33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3" r:id="rId2"/>
    <p:sldLayoutId id="2147483649" r:id="rId3"/>
    <p:sldLayoutId id="2147483650" r:id="rId4"/>
    <p:sldLayoutId id="2147483655" r:id="rId5"/>
  </p:sldLayoutIdLst>
  <p:txStyles>
    <p:titleStyle>
      <a:lvl1pPr algn="ctr" defTabSz="34289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1" indent="-257171" algn="l" defTabSz="3428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05" indent="-214310" algn="l" defTabSz="34289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0" indent="-171449" algn="l" defTabSz="34289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6" indent="-171449" algn="l" defTabSz="342896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1" indent="-171449" algn="l" defTabSz="342896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7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3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19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14" indent="-171449" algn="l" defTabSz="342896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91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7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3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9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5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0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66" algn="l" defTabSz="34289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22691"/>
            <a:ext cx="4258103" cy="50958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BE348D"/>
                </a:solidFill>
              </a:rPr>
              <a:t>The East of England Orthopaedic Mentoring Scheme (2019)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3352" y="2006600"/>
            <a:ext cx="3570890" cy="336550"/>
          </a:xfrm>
        </p:spPr>
        <p:txBody>
          <a:bodyPr/>
          <a:lstStyle/>
          <a:p>
            <a:pPr marL="0" indent="0">
              <a:buNone/>
            </a:pPr>
            <a:r>
              <a:rPr lang="en-GB" sz="1200" b="1" i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{Place of work}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532506"/>
            <a:ext cx="6858000" cy="379750"/>
          </a:xfrm>
          <a:prstGeom prst="rect">
            <a:avLst/>
          </a:prstGeom>
          <a:solidFill>
            <a:srgbClr val="E28C0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498728"/>
            <a:ext cx="4800600" cy="435994"/>
          </a:xfrm>
        </p:spPr>
        <p:txBody>
          <a:bodyPr/>
          <a:lstStyle/>
          <a:p>
            <a:r>
              <a:rPr lang="en-GB" b="0" i="1" dirty="0">
                <a:solidFill>
                  <a:schemeClr val="bg1"/>
                </a:solidFill>
                <a:latin typeface="Trebuchet MS" panose="020B0603020202020204" pitchFamily="34" charset="0"/>
              </a:rPr>
              <a:t>{Name}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352" y="2269493"/>
            <a:ext cx="339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{job title}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148318" y="3150826"/>
            <a:ext cx="2061482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Short summary of career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352" y="3422174"/>
            <a:ext cx="2309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Insert text here</a:t>
            </a:r>
            <a:r>
              <a:rPr lang="en-GB" sz="1000" dirty="0"/>
              <a:t>.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2457450" y="3155470"/>
            <a:ext cx="2061482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Thoughts on mentoring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4846241" y="4011182"/>
            <a:ext cx="1675063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Specialist areas of interest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6241" y="4434518"/>
            <a:ext cx="1487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BE348D"/>
              </a:buClr>
              <a:buFont typeface="Arial" panose="020B0604020202020204" pitchFamily="34" charset="0"/>
              <a:buChar char="•"/>
            </a:pPr>
            <a:r>
              <a:rPr lang="en-GB" sz="1000" i="1" dirty="0"/>
              <a:t>Insert text here</a:t>
            </a:r>
          </a:p>
          <a:p>
            <a:pPr marL="171450" indent="-171450">
              <a:buClr>
                <a:srgbClr val="BE348D"/>
              </a:buClr>
              <a:buFont typeface="Arial" panose="020B0604020202020204" pitchFamily="34" charset="0"/>
              <a:buChar char="•"/>
            </a:pPr>
            <a:r>
              <a:rPr lang="en-GB" sz="1000" i="1" dirty="0"/>
              <a:t>Insert text here</a:t>
            </a:r>
          </a:p>
          <a:p>
            <a:pPr marL="171450" indent="-171450">
              <a:buClr>
                <a:srgbClr val="BE348D"/>
              </a:buClr>
              <a:buFont typeface="Arial" panose="020B0604020202020204" pitchFamily="34" charset="0"/>
              <a:buChar char="•"/>
            </a:pPr>
            <a:r>
              <a:rPr lang="en-GB" sz="1000" i="1" dirty="0"/>
              <a:t>Insert text here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491468" y="3418440"/>
            <a:ext cx="2309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Insert text here</a:t>
            </a:r>
            <a:endParaRPr lang="en-GB" sz="1000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2493509" y="5708289"/>
            <a:ext cx="2061482" cy="234120"/>
          </a:xfrm>
          <a:prstGeom prst="rect">
            <a:avLst/>
          </a:prstGeom>
        </p:spPr>
        <p:txBody>
          <a:bodyPr/>
          <a:lstStyle>
            <a:lvl1pPr marL="257171" indent="-257171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05" indent="-214310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40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36" indent="-171449" algn="l" defTabSz="342896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31" indent="-171449" algn="l" defTabSz="342896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27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3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19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14" indent="-171449" algn="l" defTabSz="342896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>
                <a:solidFill>
                  <a:srgbClr val="BE348D"/>
                </a:solidFill>
                <a:latin typeface="+mj-lt"/>
                <a:ea typeface="+mj-ea"/>
                <a:cs typeface="+mj-cs"/>
              </a:rPr>
              <a:t>Personal background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509" y="5942409"/>
            <a:ext cx="2309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Insert text here</a:t>
            </a:r>
            <a:endParaRPr lang="en-GB" sz="10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454886-1864-4F0E-910E-7F3AE55E2B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836029">
            <a:off x="4970841" y="1683987"/>
            <a:ext cx="1450512" cy="1574248"/>
          </a:xfrm>
        </p:spPr>
      </p:sp>
    </p:spTree>
    <p:extLst>
      <p:ext uri="{BB962C8B-B14F-4D97-AF65-F5344CB8AC3E}">
        <p14:creationId xmlns:p14="http://schemas.microsoft.com/office/powerpoint/2010/main" val="709313117"/>
      </p:ext>
    </p:extLst>
  </p:cSld>
  <p:clrMapOvr>
    <a:masterClrMapping/>
  </p:clrMapOvr>
</p:sld>
</file>

<file path=ppt/theme/theme1.xml><?xml version="1.0" encoding="utf-8"?>
<a:theme xmlns:a="http://schemas.openxmlformats.org/drawingml/2006/main" name="HEE PPT - Master slide deck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HEE PPT - Master slide deck (1)</Template>
  <TotalTime>1446</TotalTime>
  <Words>54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HEE PPT - Master slide deck (1)</vt:lpstr>
      <vt:lpstr>The East of England Orthopaedic Mentoring Scheme (2019)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Schoepp</dc:creator>
  <cp:lastModifiedBy>pamela garcia pulido</cp:lastModifiedBy>
  <cp:revision>48</cp:revision>
  <dcterms:created xsi:type="dcterms:W3CDTF">2015-12-07T14:35:25Z</dcterms:created>
  <dcterms:modified xsi:type="dcterms:W3CDTF">2019-02-19T21:16:10Z</dcterms:modified>
</cp:coreProperties>
</file>